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1" r:id="rId3"/>
    <p:sldId id="275" r:id="rId4"/>
    <p:sldId id="269" r:id="rId5"/>
    <p:sldId id="270" r:id="rId6"/>
    <p:sldId id="259" r:id="rId7"/>
    <p:sldId id="271" r:id="rId8"/>
    <p:sldId id="266" r:id="rId9"/>
    <p:sldId id="272" r:id="rId10"/>
    <p:sldId id="267" r:id="rId11"/>
    <p:sldId id="273" r:id="rId12"/>
    <p:sldId id="268" r:id="rId13"/>
    <p:sldId id="274" r:id="rId14"/>
    <p:sldId id="263" r:id="rId15"/>
    <p:sldId id="277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290-E6C7-154A-AEFC-B40DC734EC82}" type="datetimeFigureOut">
              <a:rPr lang="en-US" smtClean="0"/>
              <a:t>07/12/20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435-E1C2-9849-AAF1-066034D8E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9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290-E6C7-154A-AEFC-B40DC734EC82}" type="datetimeFigureOut">
              <a:rPr lang="en-US" smtClean="0"/>
              <a:t>07/12/20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435-E1C2-9849-AAF1-066034D8E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5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290-E6C7-154A-AEFC-B40DC734EC82}" type="datetimeFigureOut">
              <a:rPr lang="en-US" smtClean="0"/>
              <a:t>07/12/20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435-E1C2-9849-AAF1-066034D8E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290-E6C7-154A-AEFC-B40DC734EC82}" type="datetimeFigureOut">
              <a:rPr lang="en-US" smtClean="0"/>
              <a:t>07/12/20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435-E1C2-9849-AAF1-066034D8E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8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290-E6C7-154A-AEFC-B40DC734EC82}" type="datetimeFigureOut">
              <a:rPr lang="en-US" smtClean="0"/>
              <a:t>07/12/20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435-E1C2-9849-AAF1-066034D8E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8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290-E6C7-154A-AEFC-B40DC734EC82}" type="datetimeFigureOut">
              <a:rPr lang="en-US" smtClean="0"/>
              <a:t>07/12/20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435-E1C2-9849-AAF1-066034D8E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290-E6C7-154A-AEFC-B40DC734EC82}" type="datetimeFigureOut">
              <a:rPr lang="en-US" smtClean="0"/>
              <a:t>07/12/20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435-E1C2-9849-AAF1-066034D8E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6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290-E6C7-154A-AEFC-B40DC734EC82}" type="datetimeFigureOut">
              <a:rPr lang="en-US" smtClean="0"/>
              <a:t>07/12/20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435-E1C2-9849-AAF1-066034D8E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3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290-E6C7-154A-AEFC-B40DC734EC82}" type="datetimeFigureOut">
              <a:rPr lang="en-US" smtClean="0"/>
              <a:t>07/12/20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435-E1C2-9849-AAF1-066034D8E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2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290-E6C7-154A-AEFC-B40DC734EC82}" type="datetimeFigureOut">
              <a:rPr lang="en-US" smtClean="0"/>
              <a:t>07/12/20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435-E1C2-9849-AAF1-066034D8E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7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290-E6C7-154A-AEFC-B40DC734EC82}" type="datetimeFigureOut">
              <a:rPr lang="en-US" smtClean="0"/>
              <a:t>07/12/20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435-E1C2-9849-AAF1-066034D8E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0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4290-E6C7-154A-AEFC-B40DC734EC82}" type="datetimeFigureOut">
              <a:rPr lang="en-US" smtClean="0"/>
              <a:t>07/12/20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5E435-E1C2-9849-AAF1-066034D8E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nthamacademy.co.uk/academy-life/sports-leaders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vnN_hLvfw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KS2 Netball Challenge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065" y="1645648"/>
            <a:ext cx="5701387" cy="440120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Take part in all 5 challenges and score as many points as you can.</a:t>
            </a:r>
          </a:p>
          <a:p>
            <a:pPr algn="ctr"/>
            <a:r>
              <a:rPr lang="en-US" sz="2800" dirty="0"/>
              <a:t>You will work in groups of three for each challenge. </a:t>
            </a:r>
          </a:p>
          <a:p>
            <a:pPr algn="ctr"/>
            <a:r>
              <a:rPr lang="en-US" sz="2800" dirty="0"/>
              <a:t>You will </a:t>
            </a:r>
            <a:r>
              <a:rPr lang="en-US" sz="2800" dirty="0" smtClean="0"/>
              <a:t>Play</a:t>
            </a:r>
            <a:r>
              <a:rPr lang="en-US" sz="2800" dirty="0"/>
              <a:t>, </a:t>
            </a:r>
            <a:r>
              <a:rPr lang="en-US" sz="2800" dirty="0" smtClean="0"/>
              <a:t>Coach </a:t>
            </a:r>
            <a:r>
              <a:rPr lang="en-US" sz="2800" dirty="0"/>
              <a:t>and </a:t>
            </a:r>
            <a:r>
              <a:rPr lang="en-US" sz="2800" dirty="0" smtClean="0"/>
              <a:t>Officiate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dirty="0" smtClean="0"/>
              <a:t>You can watch a video of all of the challenges on this link:</a:t>
            </a:r>
          </a:p>
          <a:p>
            <a:pPr algn="ctr"/>
            <a:r>
              <a:rPr lang="en-US" sz="2800" dirty="0">
                <a:hlinkClick r:id="rId3"/>
              </a:rPr>
              <a:t>https://www.trenthamacademy.co.uk/academy-life/sports-leaders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0"/>
            <a:ext cx="1502731" cy="119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1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</a:t>
            </a:r>
            <a:r>
              <a:rPr lang="en-US" dirty="0" err="1" smtClean="0"/>
              <a:t>Defence</a:t>
            </a:r>
            <a:r>
              <a:rPr lang="en-US" dirty="0" smtClean="0"/>
              <a:t> Challenge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332490" y="1600200"/>
            <a:ext cx="8506710" cy="4678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6750" y="2338917"/>
            <a:ext cx="2931583" cy="31393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709843"/>
            <a:ext cx="3651251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Set out 3 cones, 3m apart in a triangle shape.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Place a fourth cone in the middle of the triangle.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You must start at the centre cone and hit the balloon in the air.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Whist the balloon is in the air you must run around a cone and back to the centre before the balloon hits the ground.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Each successful hit up and return to the centre cone= 2 points</a:t>
            </a:r>
            <a:endParaRPr lang="en-US" b="1" dirty="0"/>
          </a:p>
        </p:txBody>
      </p:sp>
      <p:pic>
        <p:nvPicPr>
          <p:cNvPr id="9" name="Content Placeholder 8" descr="Screen Shot 2020-10-07 at 10.32.2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8" b="29318"/>
          <a:stretch>
            <a:fillRect/>
          </a:stretch>
        </p:blipFill>
        <p:spPr>
          <a:xfrm>
            <a:off x="5012182" y="3947252"/>
            <a:ext cx="3423109" cy="188257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"/>
            <a:ext cx="178120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</a:t>
            </a:r>
            <a:r>
              <a:rPr lang="en-US" dirty="0" err="1" smtClean="0"/>
              <a:t>Defence</a:t>
            </a:r>
            <a:r>
              <a:rPr lang="en-US" dirty="0" smtClean="0"/>
              <a:t> : Top Tips  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332490" y="1600200"/>
            <a:ext cx="8506710" cy="4678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6750" y="2338917"/>
            <a:ext cx="2931583" cy="31393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709843"/>
            <a:ext cx="3651251" cy="20313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Drive off your outside foot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Bend knees 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Prepare with a low </a:t>
            </a:r>
            <a:r>
              <a:rPr lang="en-US" dirty="0" err="1" smtClean="0"/>
              <a:t>centre</a:t>
            </a:r>
            <a:r>
              <a:rPr lang="en-US" dirty="0" smtClean="0"/>
              <a:t> of gravity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Attempt to plan for one visit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Propelling the balloon higher will give you more time. </a:t>
            </a:r>
          </a:p>
        </p:txBody>
      </p:sp>
      <p:pic>
        <p:nvPicPr>
          <p:cNvPr id="9" name="Content Placeholder 8" descr="Screen Shot 2020-10-07 at 10.32.2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8" b="29318"/>
          <a:stretch>
            <a:fillRect/>
          </a:stretch>
        </p:blipFill>
        <p:spPr>
          <a:xfrm>
            <a:off x="5012182" y="3947252"/>
            <a:ext cx="3423109" cy="188257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"/>
            <a:ext cx="178120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0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Keeper Challenge</a:t>
            </a:r>
            <a:endParaRPr lang="en-US" dirty="0"/>
          </a:p>
        </p:txBody>
      </p:sp>
      <p:pic>
        <p:nvPicPr>
          <p:cNvPr id="7" name="Content Placeholder 6" descr="Screen Shot 2020-10-07 at 10.42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6" b="28916"/>
          <a:stretch>
            <a:fillRect/>
          </a:stretch>
        </p:blipFill>
        <p:spPr/>
      </p:pic>
      <p:pic>
        <p:nvPicPr>
          <p:cNvPr id="4" name="Content Placeholder 3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332490" y="1600200"/>
            <a:ext cx="8506710" cy="4678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333" y="2391833"/>
            <a:ext cx="3111500" cy="31393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794000"/>
            <a:ext cx="4188883" cy="31393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Stand with your back to the wall and reach up as high as you can with 2 hands. Mark the wall with chalk.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Stand sideways on to the wall with the chalk in the hand nearest the wall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Jump as high as you can and mark the wall with the chalk.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Measure the difference between your two chalk marks.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Your score will be in cm’s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8" name="Picture 7" descr="Screen Shot 2020-10-07 at 10.42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60" y="3235468"/>
            <a:ext cx="2011746" cy="2623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0"/>
            <a:ext cx="1502731" cy="119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3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Keeper: Coach Top Tips</a:t>
            </a:r>
            <a:endParaRPr lang="en-US" dirty="0"/>
          </a:p>
        </p:txBody>
      </p:sp>
      <p:pic>
        <p:nvPicPr>
          <p:cNvPr id="7" name="Content Placeholder 6" descr="Screen Shot 2020-10-07 at 10.42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6" b="28916"/>
          <a:stretch>
            <a:fillRect/>
          </a:stretch>
        </p:blipFill>
        <p:spPr/>
      </p:pic>
      <p:pic>
        <p:nvPicPr>
          <p:cNvPr id="4" name="Content Placeholder 3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332490" y="1600200"/>
            <a:ext cx="8506710" cy="4678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333" y="2391833"/>
            <a:ext cx="3111500" cy="31393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794000"/>
            <a:ext cx="4188883" cy="25853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Vertical jump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Stand sideways to the wall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 arms and knees to drive upwards in a powerful motion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Attempt jump with left hand reaching upwards and  then right hand reaching upwards.  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8" name="Picture 7" descr="Screen Shot 2020-10-07 at 10.42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60" y="3235468"/>
            <a:ext cx="2011746" cy="2623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52"/>
            <a:ext cx="1277542" cy="10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721" b="29721"/>
          <a:stretch>
            <a:fillRect/>
          </a:stretch>
        </p:blipFill>
        <p:spPr/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161545"/>
            <a:ext cx="8815917" cy="5482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7750" y="2000251"/>
            <a:ext cx="4222750" cy="37240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Results: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results must be inputted into the spreadsheet, your teacher has been given.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top 15 scores from your school will be sent to your local School Games Organiser who will compare your results with other local schools.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will let you know if you are the highest scoring team in the City.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Your teacher will look at the results to see who is the most improved in your school.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"/>
            <a:ext cx="178120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7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721" b="29721"/>
          <a:stretch>
            <a:fillRect/>
          </a:stretch>
        </p:blipFill>
        <p:spPr/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177244"/>
            <a:ext cx="8815917" cy="5482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183" y="2000251"/>
            <a:ext cx="6927272" cy="4493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Congratulations 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For successfully taking part in our </a:t>
            </a:r>
          </a:p>
          <a:p>
            <a:pPr algn="ctr"/>
            <a:r>
              <a:rPr lang="en-GB" sz="3600" b="1" dirty="0" smtClean="0">
                <a:latin typeface="Malgecito" panose="02000500000000000000" pitchFamily="2" charset="0"/>
                <a:cs typeface="Arial" panose="020B0604020202020204" pitchFamily="34" charset="0"/>
              </a:rPr>
              <a:t>Bee Netball </a:t>
            </a:r>
          </a:p>
          <a:p>
            <a:pPr algn="ctr"/>
            <a:endParaRPr lang="en-GB" sz="3600" b="1" dirty="0">
              <a:latin typeface="Malgecito" panose="020005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 smtClean="0">
                <a:solidFill>
                  <a:srgbClr val="00B0F0"/>
                </a:solidFill>
                <a:latin typeface="Malgecito" panose="02000500000000000000" pitchFamily="2" charset="0"/>
                <a:cs typeface="Arial" panose="020B0604020202020204" pitchFamily="34" charset="0"/>
              </a:rPr>
              <a:t>_____________</a:t>
            </a:r>
          </a:p>
          <a:p>
            <a:pPr algn="ctr"/>
            <a:r>
              <a:rPr lang="en-GB" b="1" dirty="0" smtClean="0">
                <a:latin typeface="Malgecito" panose="02000500000000000000" pitchFamily="2" charset="0"/>
                <a:cs typeface="Arial" panose="020B0604020202020204" pitchFamily="34" charset="0"/>
              </a:rPr>
              <a:t>School Games Organiser </a:t>
            </a:r>
            <a:endParaRPr lang="en-GB" b="1" dirty="0">
              <a:latin typeface="Malgecito" panose="02000500000000000000" pitchFamily="2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"/>
            <a:ext cx="2010589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30" y="5288931"/>
            <a:ext cx="6233652" cy="11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5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85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161545"/>
            <a:ext cx="8815917" cy="5482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Roles for each challenge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1917"/>
            <a:ext cx="6115050" cy="395816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Player</a:t>
            </a:r>
            <a:r>
              <a:rPr lang="en-US" sz="2400" dirty="0" smtClean="0"/>
              <a:t>- Try to score as many points as possible. Listen to your coach for help.</a:t>
            </a:r>
          </a:p>
          <a:p>
            <a:pPr marL="0" indent="0" algn="ctr">
              <a:buNone/>
            </a:pPr>
            <a:r>
              <a:rPr lang="en-US" sz="2400" b="1" dirty="0" smtClean="0"/>
              <a:t>Coach</a:t>
            </a:r>
            <a:r>
              <a:rPr lang="en-US" sz="2400" dirty="0" smtClean="0"/>
              <a:t>-Use the top tips card to help the player to score as many points as possible.</a:t>
            </a:r>
          </a:p>
          <a:p>
            <a:pPr marL="0" indent="0" algn="ctr">
              <a:buNone/>
            </a:pPr>
            <a:r>
              <a:rPr lang="en-US" sz="2400" b="1" dirty="0" smtClean="0"/>
              <a:t>Official</a:t>
            </a:r>
            <a:r>
              <a:rPr lang="en-US" sz="2400" dirty="0" smtClean="0"/>
              <a:t>- Carefully count how many points the player scored. </a:t>
            </a:r>
            <a:r>
              <a:rPr lang="en-US" sz="2400" dirty="0"/>
              <a:t>T</a:t>
            </a:r>
            <a:r>
              <a:rPr lang="en-US" sz="2400" dirty="0" smtClean="0"/>
              <a:t>ell your teacher at the end of the 1 minute, how many they scored.</a:t>
            </a:r>
          </a:p>
          <a:p>
            <a:pPr marL="0" indent="0" algn="ctr">
              <a:buNone/>
            </a:pPr>
            <a:r>
              <a:rPr lang="en-US" sz="2400" dirty="0" smtClean="0"/>
              <a:t>When everyone in your group has had a go at each role, move on to the next challenge.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8" y="0"/>
            <a:ext cx="1459436" cy="11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5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161545"/>
            <a:ext cx="8815917" cy="5482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Coaches : Remember STEP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1917"/>
            <a:ext cx="6115050" cy="395816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Space</a:t>
            </a:r>
            <a:r>
              <a:rPr lang="en-US" sz="2400" dirty="0" smtClean="0"/>
              <a:t>- change the distance when practicing</a:t>
            </a:r>
          </a:p>
          <a:p>
            <a:pPr marL="0" indent="0" algn="ctr">
              <a:buNone/>
            </a:pP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r>
              <a:rPr lang="en-US" sz="2400" b="1" dirty="0" smtClean="0"/>
              <a:t>Task</a:t>
            </a:r>
            <a:r>
              <a:rPr lang="en-US" sz="2400" dirty="0" smtClean="0"/>
              <a:t>- Adapt the task</a:t>
            </a:r>
          </a:p>
          <a:p>
            <a:pPr marL="0" indent="0" algn="ctr">
              <a:buNone/>
            </a:pP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r>
              <a:rPr lang="en-US" sz="2400" b="1" dirty="0" smtClean="0"/>
              <a:t>Equipment – </a:t>
            </a:r>
            <a:r>
              <a:rPr lang="en-US" sz="2400" dirty="0" smtClean="0"/>
              <a:t>Change equipment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/>
              <a:t>People</a:t>
            </a:r>
            <a:r>
              <a:rPr lang="en-US" sz="2400" dirty="0" smtClean="0"/>
              <a:t>- Individual tasks so no people change required </a:t>
            </a:r>
          </a:p>
          <a:p>
            <a:pPr marL="0" indent="0" algn="ctr">
              <a:buNone/>
            </a:pPr>
            <a:r>
              <a:rPr lang="en-US" sz="2400" dirty="0" smtClean="0"/>
              <a:t>*** Always think is this Safe ?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8" y="0"/>
            <a:ext cx="1459436" cy="11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6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Shooter Challenge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417" y="2402417"/>
            <a:ext cx="4646083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Place one marker  1m away from a Netball post and another one 3m away.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 1 minute, how many points can you score?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</a:t>
            </a:r>
            <a:r>
              <a:rPr lang="en-US" sz="2000" dirty="0" smtClean="0"/>
              <a:t>it the rim of post from closest marker = 2 points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Score from closest marker = 5points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Hit rim from furthest marker= 3points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Score from furthest marker = 10 points.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*** Avoid using hoops – as children may slip, use flat markers </a:t>
            </a:r>
            <a:endParaRPr lang="en-US" dirty="0"/>
          </a:p>
        </p:txBody>
      </p:sp>
      <p:pic>
        <p:nvPicPr>
          <p:cNvPr id="3" name="Picture 2" descr="Screen Shot 2020-10-07 at 10.31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66" y="3190270"/>
            <a:ext cx="1554924" cy="2048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8" y="13855"/>
            <a:ext cx="1763798" cy="140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3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Shooter:  Coach Top Tips  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416" y="2402417"/>
            <a:ext cx="4646083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Hold ball in 2 hands above the head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Bend Knees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Push Ball upwards and extend arms upwards towards the target </a:t>
            </a:r>
            <a:endParaRPr lang="en-US" dirty="0"/>
          </a:p>
        </p:txBody>
      </p:sp>
      <p:pic>
        <p:nvPicPr>
          <p:cNvPr id="3" name="Picture 2" descr="Screen Shot 2020-10-07 at 10.31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66" y="3190270"/>
            <a:ext cx="1554924" cy="2048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" y="5516431"/>
            <a:ext cx="1685629" cy="13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0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GA Challenge</a:t>
            </a:r>
            <a:endParaRPr lang="en-US" sz="4000" b="1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216965"/>
            <a:ext cx="8815917" cy="5482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3917" y="2211917"/>
            <a:ext cx="3206750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5619" y="1777637"/>
            <a:ext cx="4696884" cy="4525963"/>
          </a:xfrm>
          <a:solidFill>
            <a:srgbClr val="FFFFFF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In one minute score as many points as possible.  </a:t>
            </a:r>
          </a:p>
          <a:p>
            <a:r>
              <a:rPr lang="en-US" dirty="0"/>
              <a:t>Start at least 2m away from a wall.</a:t>
            </a:r>
          </a:p>
          <a:p>
            <a:r>
              <a:rPr lang="en-US" dirty="0"/>
              <a:t>Every time you receive the ball from the wall, you must pivot before sending it back to the wall.</a:t>
            </a:r>
          </a:p>
          <a:p>
            <a:r>
              <a:rPr lang="en-US" b="1" dirty="0"/>
              <a:t>Every </a:t>
            </a:r>
            <a:r>
              <a:rPr lang="en-US" b="1" dirty="0" smtClean="0"/>
              <a:t>pivot = 1 </a:t>
            </a:r>
            <a:r>
              <a:rPr lang="en-US" b="1" dirty="0"/>
              <a:t>point.</a:t>
            </a:r>
          </a:p>
          <a:p>
            <a:r>
              <a:rPr lang="en-US" dirty="0"/>
              <a:t>Collect your own ball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3"/>
              </a:rPr>
              <a:t>https://www.youtube.com/watch?v=hjvnN_hLvfw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302000"/>
            <a:ext cx="1544411" cy="2402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8002" cy="11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5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GA Challenge: Top Tips </a:t>
            </a:r>
            <a:endParaRPr lang="en-US" sz="4000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161545"/>
            <a:ext cx="8815917" cy="5482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3917" y="2211917"/>
            <a:ext cx="3206750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17033" y="1779587"/>
            <a:ext cx="4696884" cy="452596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Ensure you encourage participant to pivot both ways</a:t>
            </a:r>
            <a:endParaRPr lang="en-US" dirty="0"/>
          </a:p>
          <a:p>
            <a:r>
              <a:rPr lang="en-US" dirty="0" smtClean="0"/>
              <a:t>Use a chest pass</a:t>
            </a:r>
            <a:endParaRPr lang="en-US" dirty="0"/>
          </a:p>
          <a:p>
            <a:r>
              <a:rPr lang="en-US" dirty="0" smtClean="0"/>
              <a:t>Ensure the player is balanced before attempting to pivot </a:t>
            </a:r>
          </a:p>
          <a:p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302000"/>
            <a:ext cx="1544411" cy="2402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"/>
            <a:ext cx="178120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Centre Challenge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4500" y="2465917"/>
            <a:ext cx="3386667" cy="28623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9083" y="2465917"/>
            <a:ext cx="3534834" cy="31393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 one minute, how many times can you pass and receive the ball from the wall.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Start at least 2m away from the wall.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Try and use a Chest </a:t>
            </a:r>
            <a:r>
              <a:rPr lang="en-US" dirty="0"/>
              <a:t>P</a:t>
            </a:r>
            <a:r>
              <a:rPr lang="en-US" dirty="0" smtClean="0"/>
              <a:t>ass.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You must take at least one step to the side before receiving the ball.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Each time you receive the ball= 2 points.</a:t>
            </a:r>
            <a:endParaRPr lang="en-US" b="1" dirty="0"/>
          </a:p>
        </p:txBody>
      </p:sp>
      <p:pic>
        <p:nvPicPr>
          <p:cNvPr id="3" name="Picture 2" descr="Screen Shot 2020-10-07 at 10.32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67" y="3350038"/>
            <a:ext cx="1691400" cy="225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"/>
            <a:ext cx="178120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1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Centre Challenge: Coach Top Tips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4500" y="2465917"/>
            <a:ext cx="3386667" cy="28623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9083" y="2465917"/>
            <a:ext cx="3534834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Keep still when you catch the ball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Encourage a variety of passes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Attempt different landings – 1-2 landing and 2 footed landing </a:t>
            </a:r>
          </a:p>
        </p:txBody>
      </p:sp>
      <p:pic>
        <p:nvPicPr>
          <p:cNvPr id="3" name="Picture 2" descr="Screen Shot 2020-10-07 at 10.32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67" y="3350038"/>
            <a:ext cx="1691400" cy="22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5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7522</TotalTime>
  <Words>794</Words>
  <Application>Microsoft Macintosh PowerPoint</Application>
  <PresentationFormat>On-screen Show (4:3)</PresentationFormat>
  <Paragraphs>165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KS2 Netball Challenge</vt:lpstr>
      <vt:lpstr>Roles for each challenge</vt:lpstr>
      <vt:lpstr>Coaches : Remember STEP</vt:lpstr>
      <vt:lpstr>Goal Shooter Challenge</vt:lpstr>
      <vt:lpstr>Goal Shooter:  Coach Top Tips  </vt:lpstr>
      <vt:lpstr>GA Challenge</vt:lpstr>
      <vt:lpstr>GA Challenge: Top Tips </vt:lpstr>
      <vt:lpstr>Centre Challenge</vt:lpstr>
      <vt:lpstr>Centre Challenge: Coach Top Tips</vt:lpstr>
      <vt:lpstr>Goal Defence Challenge</vt:lpstr>
      <vt:lpstr>Goal Defence : Top Tips  </vt:lpstr>
      <vt:lpstr>Goal Keeper Challenge</vt:lpstr>
      <vt:lpstr>Goal Keeper: Coach Top Tips</vt:lpstr>
      <vt:lpstr>Results </vt:lpstr>
      <vt:lpstr>Certificate </vt:lpstr>
      <vt:lpstr>PowerPoint Presentation</vt:lpstr>
    </vt:vector>
  </TitlesOfParts>
  <Company>Trentham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Bee Netball School Games Competition</dc:title>
  <dc:creator>V Lightfoot</dc:creator>
  <cp:lastModifiedBy>V Lightfoot</cp:lastModifiedBy>
  <cp:revision>39</cp:revision>
  <dcterms:created xsi:type="dcterms:W3CDTF">2020-09-24T12:13:46Z</dcterms:created>
  <dcterms:modified xsi:type="dcterms:W3CDTF">2020-12-07T15:47:49Z</dcterms:modified>
</cp:coreProperties>
</file>